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notesMasterIdLst>
    <p:notesMasterId r:id="rId6"/>
  </p:notesMasterIdLst>
  <p:sldIdLst>
    <p:sldId id="262" r:id="rId2"/>
    <p:sldId id="263" r:id="rId3"/>
    <p:sldId id="256" r:id="rId4"/>
    <p:sldId id="260" r:id="rId5"/>
  </p:sldIdLst>
  <p:sldSz cx="14401800" cy="9829800"/>
  <p:notesSz cx="6858000" cy="9144000"/>
  <p:embeddedFontLst>
    <p:embeddedFont>
      <p:font typeface="TeXGyrePagella" panose="00000500000000000000" pitchFamily="50" charset="0"/>
      <p:regular r:id="rId7"/>
      <p:bold r:id="rId8"/>
      <p:italic r:id="rId9"/>
      <p:boldItalic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FA8"/>
    <a:srgbClr val="F7E705"/>
    <a:srgbClr val="000080"/>
    <a:srgbClr val="808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347" autoAdjust="0"/>
  </p:normalViewPr>
  <p:slideViewPr>
    <p:cSldViewPr snapToGrid="0">
      <p:cViewPr varScale="1">
        <p:scale>
          <a:sx n="58" d="100"/>
          <a:sy n="58" d="100"/>
        </p:scale>
        <p:origin x="1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143000"/>
            <a:ext cx="4521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672396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1344794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2017190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2689587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3361983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4034381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4706777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5379174" algn="l" defTabSz="1344794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Full Cover Dimensions</a:t>
            </a:r>
            <a:endParaRPr lang="en-US" sz="3538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3538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Height: </a:t>
            </a:r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273.05 mm (10.75 in)</a:t>
            </a:r>
          </a:p>
          <a:p>
            <a:r>
              <a:rPr lang="en-SG" sz="3538" dirty="0">
                <a:solidFill>
                  <a:srgbClr val="0F111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Total Width: 400.05 mm (15.75 in)</a:t>
            </a:r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SG" sz="2934" dirty="0">
              <a:solidFill>
                <a:srgbClr val="0F111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lvl="1"/>
            <a:endParaRPr lang="en-US" sz="2934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21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143000"/>
            <a:ext cx="4521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143000"/>
            <a:ext cx="4521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1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135" y="1608720"/>
            <a:ext cx="12241530" cy="3422227"/>
          </a:xfrm>
        </p:spPr>
        <p:txBody>
          <a:bodyPr anchor="b"/>
          <a:lstStyle>
            <a:lvl1pPr algn="ctr"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225" y="5162921"/>
            <a:ext cx="10801350" cy="2373259"/>
          </a:xfrm>
        </p:spPr>
        <p:txBody>
          <a:bodyPr/>
          <a:lstStyle>
            <a:lvl1pPr marL="0" indent="0" algn="ctr">
              <a:buNone/>
              <a:defRPr sz="3440"/>
            </a:lvl1pPr>
            <a:lvl2pPr marL="655305" indent="0" algn="ctr">
              <a:buNone/>
              <a:defRPr sz="2867"/>
            </a:lvl2pPr>
            <a:lvl3pPr marL="1310610" indent="0" algn="ctr">
              <a:buNone/>
              <a:defRPr sz="2580"/>
            </a:lvl3pPr>
            <a:lvl4pPr marL="1965914" indent="0" algn="ctr">
              <a:buNone/>
              <a:defRPr sz="2293"/>
            </a:lvl4pPr>
            <a:lvl5pPr marL="2621219" indent="0" algn="ctr">
              <a:buNone/>
              <a:defRPr sz="2293"/>
            </a:lvl5pPr>
            <a:lvl6pPr marL="3276524" indent="0" algn="ctr">
              <a:buNone/>
              <a:defRPr sz="2293"/>
            </a:lvl6pPr>
            <a:lvl7pPr marL="3931829" indent="0" algn="ctr">
              <a:buNone/>
              <a:defRPr sz="2293"/>
            </a:lvl7pPr>
            <a:lvl8pPr marL="4587133" indent="0" algn="ctr">
              <a:buNone/>
              <a:defRPr sz="2293"/>
            </a:lvl8pPr>
            <a:lvl9pPr marL="5242438" indent="0" algn="ctr">
              <a:buNone/>
              <a:defRPr sz="22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0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9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6289" y="523346"/>
            <a:ext cx="3105388" cy="833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124" y="523346"/>
            <a:ext cx="9136142" cy="83303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2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2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23" y="2450627"/>
            <a:ext cx="12421553" cy="4088923"/>
          </a:xfrm>
        </p:spPr>
        <p:txBody>
          <a:bodyPr anchor="b"/>
          <a:lstStyle>
            <a:lvl1pPr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23" y="6578232"/>
            <a:ext cx="12421553" cy="2150268"/>
          </a:xfrm>
        </p:spPr>
        <p:txBody>
          <a:bodyPr/>
          <a:lstStyle>
            <a:lvl1pPr marL="0" indent="0">
              <a:buNone/>
              <a:defRPr sz="3440">
                <a:solidFill>
                  <a:schemeClr val="tx1"/>
                </a:solidFill>
              </a:defRPr>
            </a:lvl1pPr>
            <a:lvl2pPr marL="655305" indent="0">
              <a:buNone/>
              <a:defRPr sz="2867">
                <a:solidFill>
                  <a:schemeClr val="tx1">
                    <a:tint val="75000"/>
                  </a:schemeClr>
                </a:solidFill>
              </a:defRPr>
            </a:lvl2pPr>
            <a:lvl3pPr marL="1310610" indent="0">
              <a:buNone/>
              <a:defRPr sz="2580">
                <a:solidFill>
                  <a:schemeClr val="tx1">
                    <a:tint val="75000"/>
                  </a:schemeClr>
                </a:solidFill>
              </a:defRPr>
            </a:lvl3pPr>
            <a:lvl4pPr marL="1965914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4pPr>
            <a:lvl5pPr marL="2621219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5pPr>
            <a:lvl6pPr marL="3276524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6pPr>
            <a:lvl7pPr marL="3931829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7pPr>
            <a:lvl8pPr marL="4587133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8pPr>
            <a:lvl9pPr marL="5242438" indent="0">
              <a:buNone/>
              <a:defRPr sz="22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4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124" y="2616729"/>
            <a:ext cx="6120765" cy="623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911" y="2616729"/>
            <a:ext cx="6120765" cy="623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99" y="523348"/>
            <a:ext cx="12421553" cy="18999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001" y="2409667"/>
            <a:ext cx="6092636" cy="1180941"/>
          </a:xfrm>
        </p:spPr>
        <p:txBody>
          <a:bodyPr anchor="b"/>
          <a:lstStyle>
            <a:lvl1pPr marL="0" indent="0">
              <a:buNone/>
              <a:defRPr sz="3440" b="1"/>
            </a:lvl1pPr>
            <a:lvl2pPr marL="655305" indent="0">
              <a:buNone/>
              <a:defRPr sz="2867" b="1"/>
            </a:lvl2pPr>
            <a:lvl3pPr marL="1310610" indent="0">
              <a:buNone/>
              <a:defRPr sz="2580" b="1"/>
            </a:lvl3pPr>
            <a:lvl4pPr marL="1965914" indent="0">
              <a:buNone/>
              <a:defRPr sz="2293" b="1"/>
            </a:lvl4pPr>
            <a:lvl5pPr marL="2621219" indent="0">
              <a:buNone/>
              <a:defRPr sz="2293" b="1"/>
            </a:lvl5pPr>
            <a:lvl6pPr marL="3276524" indent="0">
              <a:buNone/>
              <a:defRPr sz="2293" b="1"/>
            </a:lvl6pPr>
            <a:lvl7pPr marL="3931829" indent="0">
              <a:buNone/>
              <a:defRPr sz="2293" b="1"/>
            </a:lvl7pPr>
            <a:lvl8pPr marL="4587133" indent="0">
              <a:buNone/>
              <a:defRPr sz="2293" b="1"/>
            </a:lvl8pPr>
            <a:lvl9pPr marL="5242438" indent="0">
              <a:buNone/>
              <a:defRPr sz="22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001" y="3590607"/>
            <a:ext cx="6092636" cy="528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912" y="2409667"/>
            <a:ext cx="6122641" cy="1180941"/>
          </a:xfrm>
        </p:spPr>
        <p:txBody>
          <a:bodyPr anchor="b"/>
          <a:lstStyle>
            <a:lvl1pPr marL="0" indent="0">
              <a:buNone/>
              <a:defRPr sz="3440" b="1"/>
            </a:lvl1pPr>
            <a:lvl2pPr marL="655305" indent="0">
              <a:buNone/>
              <a:defRPr sz="2867" b="1"/>
            </a:lvl2pPr>
            <a:lvl3pPr marL="1310610" indent="0">
              <a:buNone/>
              <a:defRPr sz="2580" b="1"/>
            </a:lvl3pPr>
            <a:lvl4pPr marL="1965914" indent="0">
              <a:buNone/>
              <a:defRPr sz="2293" b="1"/>
            </a:lvl4pPr>
            <a:lvl5pPr marL="2621219" indent="0">
              <a:buNone/>
              <a:defRPr sz="2293" b="1"/>
            </a:lvl5pPr>
            <a:lvl6pPr marL="3276524" indent="0">
              <a:buNone/>
              <a:defRPr sz="2293" b="1"/>
            </a:lvl6pPr>
            <a:lvl7pPr marL="3931829" indent="0">
              <a:buNone/>
              <a:defRPr sz="2293" b="1"/>
            </a:lvl7pPr>
            <a:lvl8pPr marL="4587133" indent="0">
              <a:buNone/>
              <a:defRPr sz="2293" b="1"/>
            </a:lvl8pPr>
            <a:lvl9pPr marL="5242438" indent="0">
              <a:buNone/>
              <a:defRPr sz="22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912" y="3590607"/>
            <a:ext cx="6122641" cy="528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7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1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655320"/>
            <a:ext cx="4644955" cy="2293620"/>
          </a:xfrm>
        </p:spPr>
        <p:txBody>
          <a:bodyPr anchor="b"/>
          <a:lstStyle>
            <a:lvl1pPr>
              <a:defRPr sz="45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2641" y="1415311"/>
            <a:ext cx="7290911" cy="6985529"/>
          </a:xfrm>
        </p:spPr>
        <p:txBody>
          <a:bodyPr/>
          <a:lstStyle>
            <a:lvl1pPr>
              <a:defRPr sz="4587"/>
            </a:lvl1pPr>
            <a:lvl2pPr>
              <a:defRPr sz="4013"/>
            </a:lvl2pPr>
            <a:lvl3pPr>
              <a:defRPr sz="3440"/>
            </a:lvl3pPr>
            <a:lvl4pPr>
              <a:defRPr sz="2867"/>
            </a:lvl4pPr>
            <a:lvl5pPr>
              <a:defRPr sz="2867"/>
            </a:lvl5pPr>
            <a:lvl6pPr>
              <a:defRPr sz="2867"/>
            </a:lvl6pPr>
            <a:lvl7pPr>
              <a:defRPr sz="2867"/>
            </a:lvl7pPr>
            <a:lvl8pPr>
              <a:defRPr sz="2867"/>
            </a:lvl8pPr>
            <a:lvl9pPr>
              <a:defRPr sz="2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948940"/>
            <a:ext cx="4644955" cy="5463276"/>
          </a:xfrm>
        </p:spPr>
        <p:txBody>
          <a:bodyPr/>
          <a:lstStyle>
            <a:lvl1pPr marL="0" indent="0">
              <a:buNone/>
              <a:defRPr sz="2293"/>
            </a:lvl1pPr>
            <a:lvl2pPr marL="655305" indent="0">
              <a:buNone/>
              <a:defRPr sz="2007"/>
            </a:lvl2pPr>
            <a:lvl3pPr marL="1310610" indent="0">
              <a:buNone/>
              <a:defRPr sz="1720"/>
            </a:lvl3pPr>
            <a:lvl4pPr marL="1965914" indent="0">
              <a:buNone/>
              <a:defRPr sz="1433"/>
            </a:lvl4pPr>
            <a:lvl5pPr marL="2621219" indent="0">
              <a:buNone/>
              <a:defRPr sz="1433"/>
            </a:lvl5pPr>
            <a:lvl6pPr marL="3276524" indent="0">
              <a:buNone/>
              <a:defRPr sz="1433"/>
            </a:lvl6pPr>
            <a:lvl7pPr marL="3931829" indent="0">
              <a:buNone/>
              <a:defRPr sz="1433"/>
            </a:lvl7pPr>
            <a:lvl8pPr marL="4587133" indent="0">
              <a:buNone/>
              <a:defRPr sz="1433"/>
            </a:lvl8pPr>
            <a:lvl9pPr marL="5242438" indent="0">
              <a:buNone/>
              <a:defRPr sz="14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6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655320"/>
            <a:ext cx="4644955" cy="2293620"/>
          </a:xfrm>
        </p:spPr>
        <p:txBody>
          <a:bodyPr anchor="b"/>
          <a:lstStyle>
            <a:lvl1pPr>
              <a:defRPr sz="45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2641" y="1415311"/>
            <a:ext cx="7290911" cy="6985529"/>
          </a:xfrm>
        </p:spPr>
        <p:txBody>
          <a:bodyPr anchor="t"/>
          <a:lstStyle>
            <a:lvl1pPr marL="0" indent="0">
              <a:buNone/>
              <a:defRPr sz="4587"/>
            </a:lvl1pPr>
            <a:lvl2pPr marL="655305" indent="0">
              <a:buNone/>
              <a:defRPr sz="4013"/>
            </a:lvl2pPr>
            <a:lvl3pPr marL="1310610" indent="0">
              <a:buNone/>
              <a:defRPr sz="3440"/>
            </a:lvl3pPr>
            <a:lvl4pPr marL="1965914" indent="0">
              <a:buNone/>
              <a:defRPr sz="2867"/>
            </a:lvl4pPr>
            <a:lvl5pPr marL="2621219" indent="0">
              <a:buNone/>
              <a:defRPr sz="2867"/>
            </a:lvl5pPr>
            <a:lvl6pPr marL="3276524" indent="0">
              <a:buNone/>
              <a:defRPr sz="2867"/>
            </a:lvl6pPr>
            <a:lvl7pPr marL="3931829" indent="0">
              <a:buNone/>
              <a:defRPr sz="2867"/>
            </a:lvl7pPr>
            <a:lvl8pPr marL="4587133" indent="0">
              <a:buNone/>
              <a:defRPr sz="2867"/>
            </a:lvl8pPr>
            <a:lvl9pPr marL="5242438" indent="0">
              <a:buNone/>
              <a:defRPr sz="2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948940"/>
            <a:ext cx="4644955" cy="5463276"/>
          </a:xfrm>
        </p:spPr>
        <p:txBody>
          <a:bodyPr/>
          <a:lstStyle>
            <a:lvl1pPr marL="0" indent="0">
              <a:buNone/>
              <a:defRPr sz="2293"/>
            </a:lvl1pPr>
            <a:lvl2pPr marL="655305" indent="0">
              <a:buNone/>
              <a:defRPr sz="2007"/>
            </a:lvl2pPr>
            <a:lvl3pPr marL="1310610" indent="0">
              <a:buNone/>
              <a:defRPr sz="1720"/>
            </a:lvl3pPr>
            <a:lvl4pPr marL="1965914" indent="0">
              <a:buNone/>
              <a:defRPr sz="1433"/>
            </a:lvl4pPr>
            <a:lvl5pPr marL="2621219" indent="0">
              <a:buNone/>
              <a:defRPr sz="1433"/>
            </a:lvl5pPr>
            <a:lvl6pPr marL="3276524" indent="0">
              <a:buNone/>
              <a:defRPr sz="1433"/>
            </a:lvl6pPr>
            <a:lvl7pPr marL="3931829" indent="0">
              <a:buNone/>
              <a:defRPr sz="1433"/>
            </a:lvl7pPr>
            <a:lvl8pPr marL="4587133" indent="0">
              <a:buNone/>
              <a:defRPr sz="1433"/>
            </a:lvl8pPr>
            <a:lvl9pPr marL="5242438" indent="0">
              <a:buNone/>
              <a:defRPr sz="14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7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124" y="523348"/>
            <a:ext cx="12421553" cy="189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124" y="2616729"/>
            <a:ext cx="12421553" cy="623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124" y="9110770"/>
            <a:ext cx="3240405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2B-DE77-4648-B8EB-FB3E5B7C010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596" y="9110770"/>
            <a:ext cx="4860608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1271" y="9110770"/>
            <a:ext cx="3240405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2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10610" rtl="0" eaLnBrk="1" latinLnBrk="0" hangingPunct="1">
        <a:lnSpc>
          <a:spcPct val="90000"/>
        </a:lnSpc>
        <a:spcBef>
          <a:spcPct val="0"/>
        </a:spcBef>
        <a:buNone/>
        <a:defRPr sz="63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7652" indent="-327652" algn="l" defTabSz="1310610" rtl="0" eaLnBrk="1" latinLnBrk="0" hangingPunct="1">
        <a:lnSpc>
          <a:spcPct val="90000"/>
        </a:lnSpc>
        <a:spcBef>
          <a:spcPts val="1433"/>
        </a:spcBef>
        <a:buFont typeface="Arial" panose="020B0604020202020204" pitchFamily="34" charset="0"/>
        <a:buChar char="•"/>
        <a:defRPr sz="4013" kern="1200">
          <a:solidFill>
            <a:schemeClr val="tx1"/>
          </a:solidFill>
          <a:latin typeface="+mn-lt"/>
          <a:ea typeface="+mn-ea"/>
          <a:cs typeface="+mn-cs"/>
        </a:defRPr>
      </a:lvl1pPr>
      <a:lvl2pPr marL="982957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2pPr>
      <a:lvl3pPr marL="1638262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2293567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4pPr>
      <a:lvl5pPr marL="2948871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5pPr>
      <a:lvl6pPr marL="3604176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6pPr>
      <a:lvl7pPr marL="4259481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7pPr>
      <a:lvl8pPr marL="4914786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8pPr>
      <a:lvl9pPr marL="5570090" indent="-327652" algn="l" defTabSz="1310610" rtl="0" eaLnBrk="1" latinLnBrk="0" hangingPunct="1">
        <a:lnSpc>
          <a:spcPct val="90000"/>
        </a:lnSpc>
        <a:spcBef>
          <a:spcPts val="717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1pPr>
      <a:lvl2pPr marL="655305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2pPr>
      <a:lvl3pPr marL="1310610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3pPr>
      <a:lvl4pPr marL="1965914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4pPr>
      <a:lvl5pPr marL="2621219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5pPr>
      <a:lvl6pPr marL="3276524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6pPr>
      <a:lvl7pPr marL="3931829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7pPr>
      <a:lvl8pPr marL="4587133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8pPr>
      <a:lvl9pPr marL="5242438" algn="l" defTabSz="1310610" rtl="0" eaLnBrk="1" latinLnBrk="0" hangingPunct="1">
        <a:defRPr sz="2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E2E37F-F532-7C7B-8D89-D79A0A2AC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2" y="0"/>
            <a:ext cx="14382796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3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13F9A6-6A83-8EE0-45A3-D5B2FD9EA19B}"/>
              </a:ext>
            </a:extLst>
          </p:cNvPr>
          <p:cNvSpPr/>
          <p:nvPr/>
        </p:nvSpPr>
        <p:spPr>
          <a:xfrm>
            <a:off x="1231900" y="1236133"/>
            <a:ext cx="4478867" cy="7323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BODY AREA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4.875” x 8”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FA9A6F-8B67-39F6-91DA-91B761DC5EA1}"/>
              </a:ext>
            </a:extLst>
          </p:cNvPr>
          <p:cNvGrpSpPr/>
          <p:nvPr/>
        </p:nvGrpSpPr>
        <p:grpSpPr>
          <a:xfrm>
            <a:off x="675640" y="670560"/>
            <a:ext cx="13056871" cy="8482648"/>
            <a:chOff x="675640" y="670560"/>
            <a:chExt cx="13056871" cy="848264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8329F-49F1-2F8E-4F1D-DE1AD93B2D6E}"/>
                </a:ext>
              </a:extLst>
            </p:cNvPr>
            <p:cNvSpPr/>
            <p:nvPr/>
          </p:nvSpPr>
          <p:spPr>
            <a:xfrm>
              <a:off x="675640" y="670560"/>
              <a:ext cx="5623560" cy="8473440"/>
            </a:xfrm>
            <a:prstGeom prst="rect">
              <a:avLst/>
            </a:prstGeom>
            <a:solidFill>
              <a:srgbClr val="0000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TRIM AREA</a:t>
              </a:r>
            </a:p>
            <a:p>
              <a:pPr algn="ctr"/>
              <a:r>
                <a:rPr lang="en-SG" dirty="0"/>
                <a:t>6” x 9”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54824C-CFFD-2A07-500B-6CF05BF44814}"/>
                </a:ext>
              </a:extLst>
            </p:cNvPr>
            <p:cNvSpPr/>
            <p:nvPr/>
          </p:nvSpPr>
          <p:spPr>
            <a:xfrm>
              <a:off x="8108951" y="679768"/>
              <a:ext cx="5623560" cy="8473440"/>
            </a:xfrm>
            <a:prstGeom prst="rect">
              <a:avLst/>
            </a:prstGeom>
            <a:solidFill>
              <a:srgbClr val="0000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E9CD4B-7328-F300-9A9D-647954315047}"/>
              </a:ext>
            </a:extLst>
          </p:cNvPr>
          <p:cNvGrpSpPr/>
          <p:nvPr/>
        </p:nvGrpSpPr>
        <p:grpSpPr>
          <a:xfrm>
            <a:off x="1248833" y="1248832"/>
            <a:ext cx="11914294" cy="7327901"/>
            <a:chOff x="1248833" y="1248832"/>
            <a:chExt cx="11914294" cy="73279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896610-E9AE-F25F-6F2E-3DBCBC116EFD}"/>
                </a:ext>
              </a:extLst>
            </p:cNvPr>
            <p:cNvSpPr/>
            <p:nvPr/>
          </p:nvSpPr>
          <p:spPr>
            <a:xfrm>
              <a:off x="1248833" y="1248832"/>
              <a:ext cx="4478867" cy="73236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BODY AREA</a:t>
              </a:r>
            </a:p>
            <a:p>
              <a:pPr algn="ctr"/>
              <a:r>
                <a:rPr lang="en-SG" dirty="0">
                  <a:solidFill>
                    <a:schemeClr val="tx1"/>
                  </a:solidFill>
                </a:rPr>
                <a:t>4.875” x 8”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3C8B1C-0DEF-D856-A50C-996CB3765847}"/>
                </a:ext>
              </a:extLst>
            </p:cNvPr>
            <p:cNvSpPr/>
            <p:nvPr/>
          </p:nvSpPr>
          <p:spPr>
            <a:xfrm>
              <a:off x="8684260" y="1253066"/>
              <a:ext cx="4478867" cy="73236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BODY AREA</a:t>
              </a:r>
            </a:p>
            <a:p>
              <a:pPr algn="ctr"/>
              <a:r>
                <a:rPr lang="en-SG" dirty="0">
                  <a:solidFill>
                    <a:schemeClr val="tx1"/>
                  </a:solidFill>
                </a:rPr>
                <a:t>4.875” x 8”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F7CF4E-4EF7-2250-1D26-D37A77565176}"/>
              </a:ext>
            </a:extLst>
          </p:cNvPr>
          <p:cNvGrpSpPr/>
          <p:nvPr/>
        </p:nvGrpSpPr>
        <p:grpSpPr>
          <a:xfrm>
            <a:off x="-568960" y="-561340"/>
            <a:ext cx="15270480" cy="10731500"/>
            <a:chOff x="-568960" y="-561340"/>
            <a:chExt cx="15270480" cy="107315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9EC1E54-9109-8F2F-B1D8-D91A1A5FB9BA}"/>
                </a:ext>
              </a:extLst>
            </p:cNvPr>
            <p:cNvCxnSpPr>
              <a:cxnSpLocks/>
            </p:cNvCxnSpPr>
            <p:nvPr/>
          </p:nvCxnSpPr>
          <p:spPr>
            <a:xfrm>
              <a:off x="816888" y="-223520"/>
              <a:ext cx="0" cy="10393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991018-FB6C-9BB4-EE3D-24C778A1A5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84912" y="-561340"/>
              <a:ext cx="0" cy="10393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29E03A-2208-3CD0-02C2-1266587316BD}"/>
                </a:ext>
              </a:extLst>
            </p:cNvPr>
            <p:cNvCxnSpPr>
              <a:cxnSpLocks/>
            </p:cNvCxnSpPr>
            <p:nvPr/>
          </p:nvCxnSpPr>
          <p:spPr>
            <a:xfrm>
              <a:off x="-568960" y="812800"/>
              <a:ext cx="151587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E8CD62-8EC2-C52F-F026-443650CD12D4}"/>
                </a:ext>
              </a:extLst>
            </p:cNvPr>
            <p:cNvCxnSpPr>
              <a:cxnSpLocks/>
            </p:cNvCxnSpPr>
            <p:nvPr/>
          </p:nvCxnSpPr>
          <p:spPr>
            <a:xfrm>
              <a:off x="-457200" y="9011920"/>
              <a:ext cx="151587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CF43FF4-619F-851F-40F8-707C60900BB1}"/>
              </a:ext>
            </a:extLst>
          </p:cNvPr>
          <p:cNvSpPr/>
          <p:nvPr/>
        </p:nvSpPr>
        <p:spPr>
          <a:xfrm>
            <a:off x="2396067" y="7404100"/>
            <a:ext cx="3314700" cy="1155700"/>
          </a:xfrm>
          <a:prstGeom prst="rect">
            <a:avLst/>
          </a:prstGeom>
          <a:solidFill>
            <a:srgbClr val="F7E7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BARCODE AREA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92mm x 32mm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C8A56D-84A9-165A-27A0-3681FAA10D0B}"/>
              </a:ext>
            </a:extLst>
          </p:cNvPr>
          <p:cNvSpPr/>
          <p:nvPr/>
        </p:nvSpPr>
        <p:spPr>
          <a:xfrm>
            <a:off x="6275672" y="675640"/>
            <a:ext cx="1838425" cy="8477567"/>
          </a:xfrm>
          <a:prstGeom prst="rect">
            <a:avLst/>
          </a:prstGeom>
          <a:solidFill>
            <a:srgbClr val="AD0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dirty="0"/>
              <a:t>SPINE AREA</a:t>
            </a:r>
          </a:p>
          <a:p>
            <a:pPr algn="ctr"/>
            <a:r>
              <a:rPr lang="en-SG" dirty="0"/>
              <a:t>2” x 10.75”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F4F64-7843-C389-5325-C18BC0EF034E}"/>
              </a:ext>
            </a:extLst>
          </p:cNvPr>
          <p:cNvSpPr txBox="1"/>
          <p:nvPr/>
        </p:nvSpPr>
        <p:spPr>
          <a:xfrm>
            <a:off x="2908125" y="9352438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/>
              <a:t>Wrap Margin = 0.75”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32B54B-E1B9-45C8-F4C1-E84F6CB4124A}"/>
              </a:ext>
            </a:extLst>
          </p:cNvPr>
          <p:cNvCxnSpPr>
            <a:cxnSpLocks/>
          </p:cNvCxnSpPr>
          <p:nvPr/>
        </p:nvCxnSpPr>
        <p:spPr>
          <a:xfrm>
            <a:off x="2011680" y="9011920"/>
            <a:ext cx="0" cy="1412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E74B02-9AE7-2437-D09B-6D711E1F9816}"/>
              </a:ext>
            </a:extLst>
          </p:cNvPr>
          <p:cNvSpPr txBox="1"/>
          <p:nvPr/>
        </p:nvSpPr>
        <p:spPr>
          <a:xfrm>
            <a:off x="1985109" y="8967147"/>
            <a:ext cx="1547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900" dirty="0">
                <a:solidFill>
                  <a:schemeClr val="bg1"/>
                </a:solidFill>
              </a:rPr>
              <a:t>Safety Margin Bleed = 0.125”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CEC76E-40EC-2258-EC62-4CC1BAE73DBF}"/>
              </a:ext>
            </a:extLst>
          </p:cNvPr>
          <p:cNvCxnSpPr>
            <a:cxnSpLocks/>
          </p:cNvCxnSpPr>
          <p:nvPr/>
        </p:nvCxnSpPr>
        <p:spPr>
          <a:xfrm>
            <a:off x="1823720" y="8572499"/>
            <a:ext cx="0" cy="42333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F12A2C-5BF7-E921-0C74-5E7FDD2B4625}"/>
              </a:ext>
            </a:extLst>
          </p:cNvPr>
          <p:cNvSpPr txBox="1"/>
          <p:nvPr/>
        </p:nvSpPr>
        <p:spPr>
          <a:xfrm>
            <a:off x="1761215" y="8632021"/>
            <a:ext cx="1404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chemeClr val="bg1"/>
                </a:solidFill>
              </a:rPr>
              <a:t>Safety Margin Base = 0.5”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60929D-4C6A-0B4A-1116-3B5853FB90A7}"/>
              </a:ext>
            </a:extLst>
          </p:cNvPr>
          <p:cNvCxnSpPr>
            <a:cxnSpLocks/>
          </p:cNvCxnSpPr>
          <p:nvPr/>
        </p:nvCxnSpPr>
        <p:spPr>
          <a:xfrm>
            <a:off x="3663776" y="8587474"/>
            <a:ext cx="0" cy="56573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9DF7752-7B93-E5BC-6D63-CFCCE8528737}"/>
              </a:ext>
            </a:extLst>
          </p:cNvPr>
          <p:cNvSpPr txBox="1"/>
          <p:nvPr/>
        </p:nvSpPr>
        <p:spPr>
          <a:xfrm>
            <a:off x="3657000" y="8660118"/>
            <a:ext cx="1406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chemeClr val="bg1"/>
                </a:solidFill>
              </a:rPr>
              <a:t>Safety Margin = 0.625”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A9608D-6403-FA25-F8B7-02DF5ADFD4D1}"/>
              </a:ext>
            </a:extLst>
          </p:cNvPr>
          <p:cNvCxnSpPr>
            <a:cxnSpLocks/>
          </p:cNvCxnSpPr>
          <p:nvPr/>
        </p:nvCxnSpPr>
        <p:spPr>
          <a:xfrm>
            <a:off x="2940050" y="9144000"/>
            <a:ext cx="1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3EB58E-5378-3832-86B7-56A3606FC6D5}"/>
              </a:ext>
            </a:extLst>
          </p:cNvPr>
          <p:cNvCxnSpPr>
            <a:cxnSpLocks/>
          </p:cNvCxnSpPr>
          <p:nvPr/>
        </p:nvCxnSpPr>
        <p:spPr>
          <a:xfrm>
            <a:off x="5727700" y="8462433"/>
            <a:ext cx="547972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2B0BC9-47B1-FB1A-E8FC-A1D82D49247A}"/>
              </a:ext>
            </a:extLst>
          </p:cNvPr>
          <p:cNvSpPr txBox="1"/>
          <p:nvPr/>
        </p:nvSpPr>
        <p:spPr>
          <a:xfrm>
            <a:off x="5754131" y="8205730"/>
            <a:ext cx="1406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chemeClr val="bg1"/>
                </a:solidFill>
              </a:rPr>
              <a:t>0.625”</a:t>
            </a:r>
          </a:p>
        </p:txBody>
      </p:sp>
    </p:spTree>
    <p:extLst>
      <p:ext uri="{BB962C8B-B14F-4D97-AF65-F5344CB8AC3E}">
        <p14:creationId xmlns:p14="http://schemas.microsoft.com/office/powerpoint/2010/main" val="132157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2566A1-B776-B40C-3852-C09C63C4A83D}"/>
              </a:ext>
            </a:extLst>
          </p:cNvPr>
          <p:cNvSpPr/>
          <p:nvPr/>
        </p:nvSpPr>
        <p:spPr>
          <a:xfrm>
            <a:off x="675640" y="670560"/>
            <a:ext cx="5623560" cy="8473440"/>
          </a:xfrm>
          <a:prstGeom prst="rect">
            <a:avLst/>
          </a:prstGeom>
          <a:solidFill>
            <a:srgbClr val="000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TRIM AREA</a:t>
            </a:r>
          </a:p>
          <a:p>
            <a:pPr algn="ctr"/>
            <a:r>
              <a:rPr lang="en-SG" dirty="0"/>
              <a:t>6” x 9”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EE55EA-C096-BD47-E542-CEB00E44023C}"/>
              </a:ext>
            </a:extLst>
          </p:cNvPr>
          <p:cNvGrpSpPr/>
          <p:nvPr/>
        </p:nvGrpSpPr>
        <p:grpSpPr>
          <a:xfrm>
            <a:off x="9373964" y="3908851"/>
            <a:ext cx="3085653" cy="2323227"/>
            <a:chOff x="9373964" y="3908851"/>
            <a:chExt cx="3085653" cy="23232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844FC2-E478-517D-377C-5D210A7C16E1}"/>
                </a:ext>
              </a:extLst>
            </p:cNvPr>
            <p:cNvSpPr txBox="1"/>
            <p:nvPr/>
          </p:nvSpPr>
          <p:spPr>
            <a:xfrm>
              <a:off x="10450225" y="5419369"/>
              <a:ext cx="933125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240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6F4A51-B1EC-D0C3-1FF5-18822A9616B8}"/>
                </a:ext>
              </a:extLst>
            </p:cNvPr>
            <p:cNvSpPr txBox="1"/>
            <p:nvPr/>
          </p:nvSpPr>
          <p:spPr>
            <a:xfrm>
              <a:off x="10176041" y="5861207"/>
              <a:ext cx="1481496" cy="37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0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ED34C1-20FE-4933-F73A-384D9B2E81CB}"/>
                </a:ext>
              </a:extLst>
            </p:cNvPr>
            <p:cNvGrpSpPr/>
            <p:nvPr/>
          </p:nvGrpSpPr>
          <p:grpSpPr>
            <a:xfrm>
              <a:off x="9373964" y="4319954"/>
              <a:ext cx="3085653" cy="1157547"/>
              <a:chOff x="9373964" y="4319954"/>
              <a:chExt cx="3085653" cy="115754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77C9E7-3855-A745-4566-399EFB283A13}"/>
                  </a:ext>
                </a:extLst>
              </p:cNvPr>
              <p:cNvSpPr txBox="1"/>
              <p:nvPr/>
            </p:nvSpPr>
            <p:spPr>
              <a:xfrm>
                <a:off x="9516342" y="4755765"/>
                <a:ext cx="280089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FC692-D0AE-4589-4971-BD6160990BA3}"/>
                  </a:ext>
                </a:extLst>
              </p:cNvPr>
              <p:cNvSpPr txBox="1"/>
              <p:nvPr/>
            </p:nvSpPr>
            <p:spPr>
              <a:xfrm>
                <a:off x="9373964" y="4319954"/>
                <a:ext cx="3085653" cy="718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B1715E-3209-E658-16C0-BCF14B1FEBBD}"/>
                </a:ext>
              </a:extLst>
            </p:cNvPr>
            <p:cNvGrpSpPr/>
            <p:nvPr/>
          </p:nvGrpSpPr>
          <p:grpSpPr>
            <a:xfrm>
              <a:off x="10099898" y="3908851"/>
              <a:ext cx="1633781" cy="560094"/>
              <a:chOff x="10099898" y="3908851"/>
              <a:chExt cx="1633781" cy="56009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01C81-4502-44C9-E674-2F9CFFD351C9}"/>
                  </a:ext>
                </a:extLst>
              </p:cNvPr>
              <p:cNvSpPr txBox="1"/>
              <p:nvPr/>
            </p:nvSpPr>
            <p:spPr>
              <a:xfrm>
                <a:off x="10099898" y="4125774"/>
                <a:ext cx="1633781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CCD1D3-943D-5F28-4064-F3F78AC015D0}"/>
                  </a:ext>
                </a:extLst>
              </p:cNvPr>
              <p:cNvSpPr txBox="1"/>
              <p:nvPr/>
            </p:nvSpPr>
            <p:spPr>
              <a:xfrm>
                <a:off x="10257744" y="3908851"/>
                <a:ext cx="1322350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50B13F5-6E87-788F-981D-A7D18C454F3F}"/>
              </a:ext>
            </a:extLst>
          </p:cNvPr>
          <p:cNvSpPr/>
          <p:nvPr/>
        </p:nvSpPr>
        <p:spPr>
          <a:xfrm>
            <a:off x="6275672" y="675640"/>
            <a:ext cx="1838425" cy="8477567"/>
          </a:xfrm>
          <a:prstGeom prst="rect">
            <a:avLst/>
          </a:prstGeom>
          <a:solidFill>
            <a:srgbClr val="AD0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dirty="0"/>
              <a:t>SPINE AREA</a:t>
            </a:r>
          </a:p>
          <a:p>
            <a:pPr algn="ctr"/>
            <a:r>
              <a:rPr lang="en-SG" dirty="0"/>
              <a:t>2” x 10.75”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F87E6-55D9-E16C-F929-236A95910297}"/>
              </a:ext>
            </a:extLst>
          </p:cNvPr>
          <p:cNvSpPr/>
          <p:nvPr/>
        </p:nvSpPr>
        <p:spPr>
          <a:xfrm>
            <a:off x="1248833" y="1248832"/>
            <a:ext cx="4478867" cy="7323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BODY AREA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4.875” x 8”</a:t>
            </a: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FB3331-4F38-0B9E-7D9E-CDDDA0169B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116887" y="676276"/>
            <a:ext cx="5599811" cy="846931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130AC-2920-A0F2-C7E8-219F38048978}"/>
              </a:ext>
            </a:extLst>
          </p:cNvPr>
          <p:cNvGrpSpPr/>
          <p:nvPr/>
        </p:nvGrpSpPr>
        <p:grpSpPr>
          <a:xfrm>
            <a:off x="9373964" y="3908851"/>
            <a:ext cx="3085653" cy="2323227"/>
            <a:chOff x="9373964" y="3908851"/>
            <a:chExt cx="3085653" cy="23232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1661E8-F1A4-A686-F2B0-0705B01F7E06}"/>
                </a:ext>
              </a:extLst>
            </p:cNvPr>
            <p:cNvSpPr txBox="1"/>
            <p:nvPr/>
          </p:nvSpPr>
          <p:spPr>
            <a:xfrm>
              <a:off x="10450225" y="5419369"/>
              <a:ext cx="933125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240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240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50F2E-87D1-DD66-69C8-57B77187B286}"/>
                </a:ext>
              </a:extLst>
            </p:cNvPr>
            <p:cNvSpPr txBox="1"/>
            <p:nvPr/>
          </p:nvSpPr>
          <p:spPr>
            <a:xfrm>
              <a:off x="10176041" y="5861207"/>
              <a:ext cx="1481496" cy="37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0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BCD410-6711-493F-0012-0C56BF0FC6E6}"/>
                </a:ext>
              </a:extLst>
            </p:cNvPr>
            <p:cNvGrpSpPr/>
            <p:nvPr/>
          </p:nvGrpSpPr>
          <p:grpSpPr>
            <a:xfrm>
              <a:off x="9373964" y="4319954"/>
              <a:ext cx="3085653" cy="1157547"/>
              <a:chOff x="9373964" y="4319954"/>
              <a:chExt cx="3085653" cy="115754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CF22DC-C4DB-09DB-B528-F844B77340A6}"/>
                  </a:ext>
                </a:extLst>
              </p:cNvPr>
              <p:cNvSpPr txBox="1"/>
              <p:nvPr/>
            </p:nvSpPr>
            <p:spPr>
              <a:xfrm>
                <a:off x="9516342" y="4755765"/>
                <a:ext cx="2800895" cy="72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A6C86B-9379-75C2-96A2-953DFC06DFE2}"/>
                  </a:ext>
                </a:extLst>
              </p:cNvPr>
              <p:cNvSpPr txBox="1"/>
              <p:nvPr/>
            </p:nvSpPr>
            <p:spPr>
              <a:xfrm>
                <a:off x="9373964" y="4319954"/>
                <a:ext cx="3085653" cy="718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9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BEEF090-D7AE-4505-EB86-5763E542D9A5}"/>
                </a:ext>
              </a:extLst>
            </p:cNvPr>
            <p:cNvGrpSpPr/>
            <p:nvPr/>
          </p:nvGrpSpPr>
          <p:grpSpPr>
            <a:xfrm>
              <a:off x="10099898" y="3908851"/>
              <a:ext cx="1633781" cy="560094"/>
              <a:chOff x="10099898" y="3908851"/>
              <a:chExt cx="1633781" cy="56009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FB8517-B75A-5FB9-C60D-9D41E16F3910}"/>
                  </a:ext>
                </a:extLst>
              </p:cNvPr>
              <p:cNvSpPr txBox="1"/>
              <p:nvPr/>
            </p:nvSpPr>
            <p:spPr>
              <a:xfrm>
                <a:off x="10099898" y="4125774"/>
                <a:ext cx="1633781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6C65F-63C5-4065-1B68-2A19A8EB82E4}"/>
                  </a:ext>
                </a:extLst>
              </p:cNvPr>
              <p:cNvSpPr txBox="1"/>
              <p:nvPr/>
            </p:nvSpPr>
            <p:spPr>
              <a:xfrm>
                <a:off x="10257744" y="3908851"/>
                <a:ext cx="1322350" cy="343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3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68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552</TotalTime>
  <Words>131</Words>
  <Application>Microsoft Office PowerPoint</Application>
  <PresentationFormat>Custom</PresentationFormat>
  <Paragraphs>43</Paragraphs>
  <Slides>4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TeXGyrePagella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56</cp:revision>
  <dcterms:created xsi:type="dcterms:W3CDTF">2023-09-25T04:59:56Z</dcterms:created>
  <dcterms:modified xsi:type="dcterms:W3CDTF">2024-09-15T03:51:40Z</dcterms:modified>
</cp:coreProperties>
</file>